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8" y="7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4EDC-B9A9-4242-90FF-379BC591E21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2236-657C-4473-A4B3-B2A55B314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250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4EDC-B9A9-4242-90FF-379BC591E21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2236-657C-4473-A4B3-B2A55B314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93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4EDC-B9A9-4242-90FF-379BC591E21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2236-657C-4473-A4B3-B2A55B314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888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4EDC-B9A9-4242-90FF-379BC591E21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2236-657C-4473-A4B3-B2A55B314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236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4EDC-B9A9-4242-90FF-379BC591E21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2236-657C-4473-A4B3-B2A55B314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836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4EDC-B9A9-4242-90FF-379BC591E21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2236-657C-4473-A4B3-B2A55B314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880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4EDC-B9A9-4242-90FF-379BC591E21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2236-657C-4473-A4B3-B2A55B314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35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4EDC-B9A9-4242-90FF-379BC591E21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2236-657C-4473-A4B3-B2A55B314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638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4EDC-B9A9-4242-90FF-379BC591E21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2236-657C-4473-A4B3-B2A55B314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28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4EDC-B9A9-4242-90FF-379BC591E21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2236-657C-4473-A4B3-B2A55B314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45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4EDC-B9A9-4242-90FF-379BC591E21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2236-657C-4473-A4B3-B2A55B314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828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74000">
              <a:schemeClr val="accent2">
                <a:lumMod val="60000"/>
                <a:lumOff val="40000"/>
              </a:schemeClr>
            </a:gs>
            <a:gs pos="83000">
              <a:schemeClr val="accent4">
                <a:lumMod val="60000"/>
                <a:lumOff val="40000"/>
              </a:schemeClr>
            </a:gs>
            <a:gs pos="100000">
              <a:srgbClr val="FFC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D4EDC-B9A9-4242-90FF-379BC591E21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B2236-657C-4473-A4B3-B2A55B314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74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11" Type="http://schemas.openxmlformats.org/officeDocument/2006/relationships/image" Target="../media/image8.jpg"/><Relationship Id="rId5" Type="http://schemas.openxmlformats.org/officeDocument/2006/relationships/image" Target="../media/image2.jpeg"/><Relationship Id="rId10" Type="http://schemas.openxmlformats.org/officeDocument/2006/relationships/image" Target="../media/image7.jpg"/><Relationship Id="rId4" Type="http://schemas.openxmlformats.org/officeDocument/2006/relationships/image" Target="../media/image1.PNG"/><Relationship Id="rId9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18" Type="http://schemas.openxmlformats.org/officeDocument/2006/relationships/image" Target="../media/image24.jpg"/><Relationship Id="rId26" Type="http://schemas.openxmlformats.org/officeDocument/2006/relationships/image" Target="../media/image32.jp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7.jpeg"/><Relationship Id="rId7" Type="http://schemas.openxmlformats.org/officeDocument/2006/relationships/image" Target="../media/image13.jpeg"/><Relationship Id="rId12" Type="http://schemas.openxmlformats.org/officeDocument/2006/relationships/image" Target="../media/image18.jpg"/><Relationship Id="rId17" Type="http://schemas.openxmlformats.org/officeDocument/2006/relationships/image" Target="../media/image23.jpg"/><Relationship Id="rId25" Type="http://schemas.openxmlformats.org/officeDocument/2006/relationships/image" Target="../media/image31.png"/><Relationship Id="rId2" Type="http://schemas.microsoft.com/office/2007/relationships/media" Target="../media/media1.m4a"/><Relationship Id="rId16" Type="http://schemas.openxmlformats.org/officeDocument/2006/relationships/image" Target="../media/image22.jpg"/><Relationship Id="rId20" Type="http://schemas.openxmlformats.org/officeDocument/2006/relationships/image" Target="../media/image26.jpg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24" Type="http://schemas.openxmlformats.org/officeDocument/2006/relationships/image" Target="../media/image30.png"/><Relationship Id="rId5" Type="http://schemas.openxmlformats.org/officeDocument/2006/relationships/image" Target="../media/image11.jpg"/><Relationship Id="rId15" Type="http://schemas.openxmlformats.org/officeDocument/2006/relationships/image" Target="../media/image21.jpg"/><Relationship Id="rId23" Type="http://schemas.openxmlformats.org/officeDocument/2006/relationships/image" Target="../media/image29.png"/><Relationship Id="rId10" Type="http://schemas.openxmlformats.org/officeDocument/2006/relationships/image" Target="../media/image16.jpg"/><Relationship Id="rId19" Type="http://schemas.openxmlformats.org/officeDocument/2006/relationships/image" Target="../media/image25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g"/><Relationship Id="rId22" Type="http://schemas.openxmlformats.org/officeDocument/2006/relationships/image" Target="../media/image28.jpg"/><Relationship Id="rId27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jpe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10" Type="http://schemas.openxmlformats.org/officeDocument/2006/relationships/image" Target="../media/image9.pn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079" y="111655"/>
            <a:ext cx="4172434" cy="5522664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71202" y="1472604"/>
            <a:ext cx="7462877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Храните </a:t>
            </a:r>
          </a:p>
          <a:p>
            <a:pPr algn="ctr"/>
            <a:r>
              <a:rPr lang="ru-RU" sz="8800" b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Родину от бед!</a:t>
            </a:r>
            <a:endParaRPr lang="ru-RU" sz="88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06" y="58486"/>
            <a:ext cx="9000565" cy="67504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06" y="48400"/>
            <a:ext cx="9027460" cy="67705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824" y="58486"/>
            <a:ext cx="9000565" cy="67504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73" y="-17124"/>
            <a:ext cx="9144000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73" y="4697"/>
            <a:ext cx="9159265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03" y="-3335570"/>
            <a:ext cx="9159265" cy="122123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705" y="-39005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592149" y="5648888"/>
            <a:ext cx="6656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Моисеенко Наталья Витальевна, </a:t>
            </a:r>
          </a:p>
          <a:p>
            <a:pPr algn="ctr"/>
            <a:r>
              <a:rPr lang="ru-RU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ctr"/>
            <a:r>
              <a:rPr lang="ru-RU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МБДОУ детский сад №15 «Счастливчик» </a:t>
            </a:r>
          </a:p>
          <a:p>
            <a:pPr algn="ctr"/>
            <a:r>
              <a:rPr lang="ru-RU" cap="none" spc="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г.Иваново</a:t>
            </a:r>
            <a:endParaRPr lang="ru-RU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Голос 00240582322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414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0582" y="433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4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1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20"/>
                            </p:stCondLst>
                            <p:childTnLst>
                              <p:par>
                                <p:cTn id="25" presetID="16" presetClass="exit" presetSubtype="2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030"/>
                            </p:stCondLst>
                            <p:childTnLst>
                              <p:par>
                                <p:cTn id="32" presetID="16" presetClass="exit" presetSubtype="2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040"/>
                            </p:stCondLst>
                            <p:childTnLst>
                              <p:par>
                                <p:cTn id="39" presetID="16" presetClass="exit" presetSubtype="2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50"/>
                            </p:stCondLst>
                            <p:childTnLst>
                              <p:par>
                                <p:cTn id="46" presetID="16" presetClass="exit" presetSubtype="2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3060"/>
                            </p:stCondLst>
                            <p:childTnLst>
                              <p:par>
                                <p:cTn id="53" presetID="16" presetClass="exit" presetSubtype="2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" y="-1398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23" y="32138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041" y="23612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61" y="23612"/>
            <a:ext cx="9144000" cy="70728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97" y="-22607"/>
            <a:ext cx="9083444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26" y="1728"/>
            <a:ext cx="10295043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09" y="-9724"/>
            <a:ext cx="10893452" cy="68580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30" y="-111632"/>
            <a:ext cx="5695612" cy="72986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08" y="-20736"/>
            <a:ext cx="10401315" cy="70728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69" y="-267829"/>
            <a:ext cx="9722191" cy="70728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79" y="-44693"/>
            <a:ext cx="9218596" cy="695491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965" y="-39078"/>
            <a:ext cx="5360978" cy="71355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792" y="-29380"/>
            <a:ext cx="9347428" cy="70105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70" y="-3145"/>
            <a:ext cx="10673930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71" y="9460"/>
            <a:ext cx="10394368" cy="692264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997" y="32138"/>
            <a:ext cx="5486400" cy="6858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" y="0"/>
            <a:ext cx="12186585" cy="686104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00" y="110829"/>
            <a:ext cx="9144000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12" y="60551"/>
            <a:ext cx="9634654" cy="6858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56" y="-7591"/>
            <a:ext cx="9108281" cy="6858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04" y="9460"/>
            <a:ext cx="9067958" cy="6858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90" y="-90449"/>
            <a:ext cx="9084530" cy="6858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679" y="-1392943"/>
            <a:ext cx="12082240" cy="8330138"/>
          </a:xfrm>
          <a:prstGeom prst="rect">
            <a:avLst/>
          </a:prstGeom>
        </p:spPr>
      </p:pic>
      <p:pic>
        <p:nvPicPr>
          <p:cNvPr id="2" name="Голос 00240582322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000" end="74147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0591" y="314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5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xit" presetSubtype="4" fill="hold" nodeType="after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1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20"/>
                            </p:stCondLst>
                            <p:childTnLst>
                              <p:par>
                                <p:cTn id="20" presetID="22" presetClass="exit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03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3040"/>
                            </p:stCondLst>
                            <p:childTnLst>
                              <p:par>
                                <p:cTn id="28" presetID="22" presetClass="exit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305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060"/>
                            </p:stCondLst>
                            <p:childTnLst>
                              <p:par>
                                <p:cTn id="36" presetID="22" presetClass="exit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307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80"/>
                            </p:stCondLst>
                            <p:childTnLst>
                              <p:par>
                                <p:cTn id="44" presetID="22" presetClass="exit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309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3100"/>
                            </p:stCondLst>
                            <p:childTnLst>
                              <p:par>
                                <p:cTn id="52" presetID="22" presetClass="exit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311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3130"/>
                            </p:stCondLst>
                            <p:childTnLst>
                              <p:par>
                                <p:cTn id="60" presetID="22" presetClass="exit" presetSubtype="4" fill="hold" nodeType="afterEffect">
                                  <p:stCondLst>
                                    <p:cond delay="1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315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3160"/>
                            </p:stCondLst>
                            <p:childTnLst>
                              <p:par>
                                <p:cTn id="68" presetID="22" presetClass="exit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917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9180"/>
                            </p:stCondLst>
                            <p:childTnLst>
                              <p:par>
                                <p:cTn id="76" presetID="22" presetClass="exit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19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200"/>
                            </p:stCondLst>
                            <p:childTnLst>
                              <p:par>
                                <p:cTn id="84" presetID="22" presetClass="exit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121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1220"/>
                            </p:stCondLst>
                            <p:childTnLst>
                              <p:par>
                                <p:cTn id="92" presetID="22" presetClass="exit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723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7240"/>
                            </p:stCondLst>
                            <p:childTnLst>
                              <p:par>
                                <p:cTn id="100" presetID="22" presetClass="exit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3250"/>
                            </p:stCondLst>
                            <p:childTnLst>
                              <p:par>
                                <p:cTn id="1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3260"/>
                            </p:stCondLst>
                            <p:childTnLst>
                              <p:par>
                                <p:cTn id="108" presetID="22" presetClass="exit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927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9280"/>
                            </p:stCondLst>
                            <p:childTnLst>
                              <p:par>
                                <p:cTn id="116" presetID="22" presetClass="exit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529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15300"/>
                            </p:stCondLst>
                            <p:childTnLst>
                              <p:par>
                                <p:cTn id="124" presetID="22" presetClass="exit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5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131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1320"/>
                            </p:stCondLst>
                            <p:childTnLst>
                              <p:par>
                                <p:cTn id="132" presetID="22" presetClass="exit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3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7330"/>
                            </p:stCondLst>
                            <p:childTnLst>
                              <p:par>
                                <p:cTn id="1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27340"/>
                            </p:stCondLst>
                            <p:childTnLst>
                              <p:par>
                                <p:cTn id="140" presetID="22" presetClass="exit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1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33350"/>
                            </p:stCondLst>
                            <p:childTnLst>
                              <p:par>
                                <p:cTn id="144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38360"/>
                            </p:stCondLst>
                            <p:childTnLst>
                              <p:par>
                                <p:cTn id="148" presetID="6" presetClass="exit" presetSubtype="32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9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45370"/>
                            </p:stCondLst>
                            <p:childTnLst>
                              <p:par>
                                <p:cTn id="15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4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45380"/>
                            </p:stCondLst>
                            <p:childTnLst>
                              <p:par>
                                <p:cTn id="156" presetID="6" presetClass="exit" presetSubtype="32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2390"/>
                            </p:stCondLst>
                            <p:childTnLst>
                              <p:par>
                                <p:cTn id="16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2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2400"/>
                            </p:stCondLst>
                            <p:childTnLst>
                              <p:par>
                                <p:cTn id="164" presetID="6" presetClass="exit" presetSubtype="32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9410"/>
                            </p:stCondLst>
                            <p:childTnLst>
                              <p:par>
                                <p:cTn id="16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59420"/>
                            </p:stCondLst>
                            <p:childTnLst>
                              <p:par>
                                <p:cTn id="172" presetID="6" presetClass="exit" presetSubtype="32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3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66430"/>
                            </p:stCondLst>
                            <p:childTnLst>
                              <p:par>
                                <p:cTn id="17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66440"/>
                            </p:stCondLst>
                            <p:childTnLst>
                              <p:par>
                                <p:cTn id="180" presetID="6" presetClass="exit" presetSubtype="32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1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7345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73460"/>
                            </p:stCondLst>
                            <p:childTnLst>
                              <p:par>
                                <p:cTn id="187" presetID="6" presetClass="exit" presetSubtype="32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8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50" y="0"/>
            <a:ext cx="102817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50" y="0"/>
            <a:ext cx="102817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50" y="0"/>
            <a:ext cx="102817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50" y="0"/>
            <a:ext cx="102817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49" y="6051"/>
            <a:ext cx="10290787" cy="68519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49" y="0"/>
            <a:ext cx="10726799" cy="6858000"/>
          </a:xfrm>
          <a:prstGeom prst="rect">
            <a:avLst/>
          </a:prstGeom>
        </p:spPr>
      </p:pic>
      <p:pic>
        <p:nvPicPr>
          <p:cNvPr id="8" name="Голос 00240582322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3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813" y="731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1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10"/>
                            </p:stCondLst>
                            <p:childTnLst>
                              <p:par>
                                <p:cTn id="14" presetID="53" presetClass="exit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6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7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52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3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78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79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4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050"/>
                            </p:stCondLst>
                            <p:childTnLst>
                              <p:par>
                                <p:cTn id="62" presetID="53" presetClass="exit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3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7310"/>
                            </p:stCondLst>
                            <p:childTnLst>
                              <p:par>
                                <p:cTn id="74" presetID="53" presetClass="exit" presetSubtype="32" fill="hold" nodeType="afterEffect">
                                  <p:stCondLst>
                                    <p:cond delay="4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20</Words>
  <Application>Microsoft Office PowerPoint</Application>
  <PresentationFormat>Широкоэкранный</PresentationFormat>
  <Paragraphs>6</Paragraphs>
  <Slides>3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malcevma@inbox.ru</dc:creator>
  <cp:lastModifiedBy>Мишка</cp:lastModifiedBy>
  <cp:revision>33</cp:revision>
  <dcterms:created xsi:type="dcterms:W3CDTF">2020-03-14T08:30:18Z</dcterms:created>
  <dcterms:modified xsi:type="dcterms:W3CDTF">2020-05-04T20:00:45Z</dcterms:modified>
</cp:coreProperties>
</file>